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10" r:id="rId19"/>
    <p:sldId id="408" r:id="rId20"/>
    <p:sldId id="409" r:id="rId21"/>
    <p:sldId id="407" r:id="rId22"/>
    <p:sldId id="300" r:id="rId23"/>
    <p:sldId id="311" r:id="rId24"/>
    <p:sldId id="401" r:id="rId25"/>
    <p:sldId id="288" r:id="rId26"/>
    <p:sldId id="4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5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23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332F4-75AE-A14E-9951-F8D893D2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97" y="1371599"/>
            <a:ext cx="6044003" cy="485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02E6B-E588-D943-ABA7-A3B9C18E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9" y="1371600"/>
            <a:ext cx="6258909" cy="4855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1115690" y="4719386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8BA1C-3DE0-E040-9921-77612C7F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808542"/>
            <a:ext cx="7009912" cy="5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05B6D-43D5-E24B-A1AA-B2E76A91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" y="1498415"/>
            <a:ext cx="6100388" cy="4831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680CB-1B2A-8047-9717-98A9AF3C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43" y="1498415"/>
            <a:ext cx="6080652" cy="49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7C37F-49CA-8242-B143-D94685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77038"/>
            <a:ext cx="9207500" cy="55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17623-5F5D-554F-B631-19043E98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781050"/>
            <a:ext cx="9728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F24198D-40EF-764E-A398-B477169B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720097"/>
            <a:ext cx="10312542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15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8269428" y="17717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1692999" y="1771769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1D52B-F15C-9047-B1E6-FBE9DCF3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3" y="2896779"/>
            <a:ext cx="5665983" cy="27283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C2848-52CD-6A45-9268-A709AF24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36" y="2769807"/>
            <a:ext cx="6040142" cy="29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00417C"/>
                </a:solidFill>
              </a:rPr>
              <a:t>ESTABLE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92B3-6A57-4B4A-B5DF-332773FD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59" y="948821"/>
            <a:ext cx="6892681" cy="55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7F475-870D-794E-A97A-3866350E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69" y="911854"/>
            <a:ext cx="8870462" cy="55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64CF-31FB-4A44-A848-67E26E8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52" y="699597"/>
            <a:ext cx="7179896" cy="57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222304-F53C-4F44-87CF-33389CEC9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/>
          <a:stretch/>
        </p:blipFill>
        <p:spPr>
          <a:xfrm>
            <a:off x="5967546" y="1489701"/>
            <a:ext cx="6224454" cy="4876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76925C-C233-AB46-A38E-D3742D94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80652"/>
            <a:ext cx="5530113" cy="4495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684865">
            <a:off x="4286399" y="4478635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15943">
            <a:off x="9606594" y="4246900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FEA23-34FD-D04C-BF05-DF9EABF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87" y="1621076"/>
            <a:ext cx="5717814" cy="458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" y="1874663"/>
            <a:ext cx="5183018" cy="421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84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08617" y="409183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16791" y="4841062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736">
            <a:off x="3588234" y="4138952"/>
            <a:ext cx="1349125" cy="6781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54924">
            <a:off x="9168269" y="3989617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61843</TotalTime>
  <Words>458</Words>
  <Application>Microsoft Macintosh PowerPoint</Application>
  <PresentationFormat>Widescreen</PresentationFormat>
  <Paragraphs>94</Paragraphs>
  <Slides>26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306</cp:revision>
  <dcterms:created xsi:type="dcterms:W3CDTF">2021-01-30T18:55:16Z</dcterms:created>
  <dcterms:modified xsi:type="dcterms:W3CDTF">2021-10-23T17:54:05Z</dcterms:modified>
</cp:coreProperties>
</file>